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85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50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06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0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31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40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92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99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7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B4A9-D8C9-2745-8F3C-81C9B884D547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F8B6-7B47-E94A-BCFC-92C8524A52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9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A0B7B4A-1148-D44D-8ACB-8B31A76B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840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CEE127-D6AF-4042-BDDD-FDAAE86D3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484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E553308-411E-F24E-99E6-641909F5E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4904609"/>
            <a:ext cx="8585200" cy="1778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419D5A2-CA5F-B045-A00B-170424295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80" y="119228"/>
            <a:ext cx="1816100" cy="3556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01FD7EC-06A5-E643-9137-FFBAB1BBC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71778"/>
            <a:ext cx="2286000" cy="9271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623CD0B-9827-754A-AF34-942CC0BFC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792056"/>
            <a:ext cx="8534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Space-Time Inc.</dc:creator>
  <cp:lastModifiedBy>Toshiyuki YOKOI</cp:lastModifiedBy>
  <cp:revision>5</cp:revision>
  <dcterms:created xsi:type="dcterms:W3CDTF">2019-05-30T03:05:56Z</dcterms:created>
  <dcterms:modified xsi:type="dcterms:W3CDTF">2019-07-16T00:44:34Z</dcterms:modified>
</cp:coreProperties>
</file>